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Физика-наука будущего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endParaRPr lang="ru-RU" sz="3200" b="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59285-sci-fi-futuristic-city-cities-art-artw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02184"/>
            <a:ext cx="5111750" cy="31948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fontAlgn="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Появится каталог из нескольких тысяч планет, из которых сотни скорее всего окажутся очень похожими на Землю по размеру и составу.</a:t>
            </a:r>
          </a:p>
          <a:p>
            <a:pPr fontAlgn="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внимание будет уделено спутнику Юпитера – Европе, поверхность которой покрыта ледяной коркой, а под ней - жидкий океан. Планируется, что орбитальный аппарат, полетевший к Европе, будет сбрасывать на нее металлические шары и исследовать поднятые вверх клубы пара и обломков, либо под лед будет запущена подводная лодка-робот.</a:t>
            </a:r>
          </a:p>
          <a:p>
            <a:pPr fontAlgn="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Возможно, состоится высадка на астероид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Апофис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в 2029 году должен пройти очень близко к Земле.</a:t>
            </a:r>
          </a:p>
          <a:p>
            <a:pPr fontAlgn="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Произойдет отправка астронавтов на спутники Марса – Фобос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Деймос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Возможно, в их пещерах будет организована постоянная обитаемая база.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Физика- это наука которая в будущем кардинально изменит всю вселенную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920x1080-px-continents-digital-art-drawing-Earth-equation-formula-geometry-grid-lines-mathematics-physics-planet-railway-rockets-science-sketches-space-spaceship-square-stars-universe-1000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Только для этого нужно затратить не мало времени и сил!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физика?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786874" cy="497207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Фи́зика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-область естествознания, наука, изучающая наиболее общие и фундаментальные закономерности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определяющие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структуру и эволюцию материального мира. Законы физики лежат в основе всего естествознания.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 «физика» впервые появился в сочинениях одного из величайших мыслителей древности —Аристотеля, жившего в IV веке до нашей эры.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 в современном мире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4929222"/>
          </a:xfrm>
        </p:spPr>
        <p:txBody>
          <a:bodyPr anchor="ctr"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современном мире значение физики чрезвычайно велико. Всё то, чем отличается современное общество от общества прошлых веков, появилось в результате применения на практике физических открытий. Так, исследования в области электромагнетизма  привели к появлению телефонов и позже мобильных телефонов, открытия в термодинамике позволили создать автомобиль, развитие электроники привело к появлению компьютеров.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же может изменится физика в будущем?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Или как она изменится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Компьютеры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Подключиться к Интернету можно будет без компьютера, прикрепив экран наподобие крохотной линзы к оправе очков. Глядя сквозь стекла очков, мы будем видеть перед собой интернет-экран, как в кинотеатре. Интернет-экран также сможет проецироваться непосредственно на сетчатку глаза через контактные линзы со встроенным чипом и LCD-экраном. Глаз и оптический нерв передают информацию со скоростью, превосходящую скорость высокоскоростного кабельного соединения с Интернетом. Портативный компьютер на органических светодиодах можно будет свернуть и спрятать в бумажник.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58728fc41b000015006e630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26828"/>
            <a:ext cx="4038600" cy="2272707"/>
          </a:xfrm>
        </p:spPr>
      </p:pic>
    </p:spTree>
  </p:cSld>
  <p:clrMapOvr>
    <a:masterClrMapping/>
  </p:clrMapOvr>
  <p:transition spd="med"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esize_1024_629_true_crop_1024_629_0_0_q90_349112_c18b2798b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29640"/>
            <a:ext cx="5111750" cy="31399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Автомобили станут самоуправляемыми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u="sng" dirty="0" smtClean="0">
                <a:solidFill>
                  <a:srgbClr val="002060"/>
                </a:solidFill>
              </a:rPr>
              <a:t>Искусственный интеллект</a:t>
            </a:r>
            <a:endParaRPr lang="ru-RU" sz="3200" b="0" u="sng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robots-botz-ai-nvidia-irobot-stocks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6895"/>
            <a:ext cx="5111750" cy="34054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Получат распространение экспертные системы – компьютерные программы, заключающие в себе знания и опыт человечества. Подойдя к настенному экрану, мы сможем увидеть доброжелательное лицо и получить совет от робота-доктора, робота-юриста, робота-психолога и т.д. Не придется сидеть, например, в очереди к врачу. Экран спросит, где болит, когда начались боли, и т.д. Все это будет проанализировано и выдан ответ, что случилось и что делать.</a:t>
            </a:r>
          </a:p>
          <a:p>
            <a:pPr fontAlgn="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Получат широкое распространение роботы-сиделки.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Медицина</a:t>
            </a:r>
            <a:endParaRPr lang="ru-RU" sz="3200" b="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8a9eb204f3633511802ec49e4d3f2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3071" y="1428736"/>
            <a:ext cx="5219215" cy="34290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Личная карта генома – полное описание всех индивидуальных генов - станет доступной технологией. В результате можно будет узнать скрытые в геноме опасные болезни, а также выяснить происхождение своего рода.</a:t>
            </a:r>
          </a:p>
          <a:p>
            <a:pPr fontAlgn="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ванной комнате квартиры или дома будет установлено больше ДНК-датчиков, чем в больнице. Они смогут обнаружить раковые клетки в организме за несколько лет до появления опухоли.</a:t>
            </a:r>
          </a:p>
          <a:p>
            <a:pPr fontAlgn="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Получат распространение точечные инъекции: при проявлении первых признаков рака будет сделана инъекция 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наночастиц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которые, попав в кровь, доставят противораковые лекарства непосредственно к месту расположения раковых клеток. Химиотерапия станет ненужной.</a:t>
            </a:r>
          </a:p>
          <a:p>
            <a:pPr fontAlgn="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Выращивание новых органов на специальных фабриках непосредственно из клеток конкретного человека(тканевая инженерия) станет массовым.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b="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endParaRPr lang="ru-RU" sz="3200" b="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579f3f4151398d5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61927"/>
            <a:ext cx="5111750" cy="28753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Начнется массовое строительство крупных солнечных электростанций в пустынях Африки, на Востоке и в других частях света.</a:t>
            </a:r>
          </a:p>
          <a:p>
            <a:pPr fontAlgn="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Автомобили на углеводородном топливе будет активно вытесняться электромобилями и автомобилями на водороде.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471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Физика-наука будущего</vt:lpstr>
      <vt:lpstr>Что такое физика?</vt:lpstr>
      <vt:lpstr>Физика в современном мире</vt:lpstr>
      <vt:lpstr>Как же может изменится физика в будущем?</vt:lpstr>
      <vt:lpstr>Компьютеры</vt:lpstr>
      <vt:lpstr>Презентация PowerPoint</vt:lpstr>
      <vt:lpstr>Искусственный интеллект</vt:lpstr>
      <vt:lpstr>Медицина</vt:lpstr>
      <vt:lpstr>Энергия</vt:lpstr>
      <vt:lpstr>Космос</vt:lpstr>
      <vt:lpstr>  Физика- это наука которая в будущем кардинально изменит всю вселенную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наука будущего</dc:title>
  <dc:creator>Вероника</dc:creator>
  <cp:lastModifiedBy>secretar</cp:lastModifiedBy>
  <cp:revision>14</cp:revision>
  <dcterms:created xsi:type="dcterms:W3CDTF">2020-11-06T01:55:30Z</dcterms:created>
  <dcterms:modified xsi:type="dcterms:W3CDTF">2020-11-09T23:25:01Z</dcterms:modified>
</cp:coreProperties>
</file>