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61" r:id="rId5"/>
    <p:sldId id="257" r:id="rId6"/>
    <p:sldId id="256" r:id="rId7"/>
    <p:sldId id="258" r:id="rId8"/>
    <p:sldId id="259" r:id="rId9"/>
    <p:sldId id="266" r:id="rId10"/>
    <p:sldId id="267" r:id="rId11"/>
    <p:sldId id="260" r:id="rId12"/>
    <p:sldId id="264" r:id="rId13"/>
    <p:sldId id="262" r:id="rId14"/>
    <p:sldId id="265" r:id="rId15"/>
    <p:sldId id="263" r:id="rId16"/>
    <p:sldId id="269" r:id="rId17"/>
    <p:sldId id="268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7"/>
            <a:ext cx="9144000" cy="23762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Министерство сельского хозяйства РФ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Забайкальский агарный институт – филиал ФБГОУ ВО 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«Иркутский государственный аграрный университет им. А.А. Ежевского»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Технологический факультет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Кафедра зоотехнии и охотоведения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79208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Физика на охоте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237312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Чита - 2020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908720"/>
            <a:ext cx="5148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Итак, внутренняя баллистика дает нам данные о начальной и дульной скорости снаряда, который должен поразить цель. От внешней же баллистики зависит, попадем ли мы в эту цель и сумеем ли ее поразить.</a:t>
            </a:r>
          </a:p>
        </p:txBody>
      </p:sp>
      <p:pic>
        <p:nvPicPr>
          <p:cNvPr id="10242" name="Picture 2" descr="https://popgun.ru/files/g/171/orig/55822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6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0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2038350"/>
            <a:ext cx="5114925" cy="2781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371110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Внешняя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баллистика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Аэродинамические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явления, сопровождающие полет пули в воздухе</a:t>
            </a:r>
          </a:p>
        </p:txBody>
      </p:sp>
    </p:spTree>
    <p:extLst>
      <p:ext uri="{BB962C8B-B14F-4D97-AF65-F5344CB8AC3E}">
        <p14:creationId xmlns:p14="http://schemas.microsoft.com/office/powerpoint/2010/main" val="30935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8104" y="2128568"/>
            <a:ext cx="3024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Сила сопротивления воздуха зависит от скорости полета пули, ее формы, массы, калибра, а также поверхности пули и плотности воздуха. С увеличением плотности воздуха, калибра и скорости сопротивление воздуха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7667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Покинув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канал ствола под действием пороховых газов, снаряд продолжает полет к цели по инерции. При этом центр тяжести пули или дробинки (картечины) описывает определенную траекторию. Траектория представляет собой кривую линию, неравномерно изогнутую за счет воздействия на летящий снаряд силы сопротивления воздуха и силы тяжести. Сила тяжести постепенно снижает траекторию пули, а сила сопротивления воздуха уменьшает скорость ее движения, т. е. происходит потеря скорости.</a:t>
            </a:r>
          </a:p>
        </p:txBody>
      </p:sp>
    </p:spTree>
    <p:extLst>
      <p:ext uri="{BB962C8B-B14F-4D97-AF65-F5344CB8AC3E}">
        <p14:creationId xmlns:p14="http://schemas.microsoft.com/office/powerpoint/2010/main" val="38582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6"/>
          <a:stretch/>
        </p:blipFill>
        <p:spPr bwMode="auto">
          <a:xfrm>
            <a:off x="392266" y="1022610"/>
            <a:ext cx="8359468" cy="4812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7150740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6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s://i0.wp.com/ebooks.grsu.by/voen_podgotovka/39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21190"/>
            <a:ext cx="7272808" cy="4253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548680"/>
            <a:ext cx="4420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траектории полета пули</a:t>
            </a:r>
          </a:p>
        </p:txBody>
      </p:sp>
    </p:spTree>
    <p:extLst>
      <p:ext uri="{BB962C8B-B14F-4D97-AF65-F5344CB8AC3E}">
        <p14:creationId xmlns:p14="http://schemas.microsoft.com/office/powerpoint/2010/main" val="36265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83817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0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Точка пересечения траектории с поверхностью цели называется точкой встречи, а угол между касательной к траектории и касательной к поверхности цели в точке встречи называется углом встречи. За угол встречи принимается меньший из смежных углов, измеряемый от 0 до 90 °.</a:t>
            </a:r>
          </a:p>
          <a:p>
            <a:r>
              <a:rPr lang="ru-RU" dirty="0"/>
              <a:t> </a:t>
            </a:r>
          </a:p>
        </p:txBody>
      </p:sp>
      <p:pic>
        <p:nvPicPr>
          <p:cNvPr id="12290" name="Picture 2" descr="http://img0.liveinternet.ru/images/attach/c/9/112/402/112402654_large_3478725_47ed2a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8" y="3463280"/>
            <a:ext cx="3461328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63930" y="357301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0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Для охотника этот угол важен тем, что от него зависит, произойдет 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рикошетирование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пули или нет. Чем он меньше, тем больше возможность рикошета при попадании в твердую преграду, а иногда и в поверхность воды.</a:t>
            </a:r>
          </a:p>
        </p:txBody>
      </p:sp>
      <p:pic>
        <p:nvPicPr>
          <p:cNvPr id="12292" name="Picture 4" descr="https://huntland.ru/wp-content/uploads/2017/10/ohota_na_utok_13-1024x5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57488"/>
            <a:ext cx="3378883" cy="1976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8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3296" y="884977"/>
            <a:ext cx="4680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одной и той же начальной скорости пуля, картечь, крупная и мелкая дробь ведут себя во время полета по траектории по-разному. Например, мелкая дробь раньше потеряет скорость, а значит, и энергию снаряда у цели, чем крупная дробь.</a:t>
            </a:r>
          </a:p>
        </p:txBody>
      </p:sp>
      <p:pic>
        <p:nvPicPr>
          <p:cNvPr id="11266" name="Picture 2" descr="https://popgun.ru/files/g/11/orig/22293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4" y="4149080"/>
            <a:ext cx="4819465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bugaga.ru/uploads/posts/2020-02/1582287881_a-razreze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189" y="879360"/>
            <a:ext cx="3525734" cy="2644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8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colorTemperature colorTemp="5750"/>
                    </a14:imgEffect>
                    <a14:imgEffect>
                      <a14:saturation sat="145000"/>
                    </a14:imgEffect>
                    <a14:imgEffect>
                      <a14:brightnessContrast bright="33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35" y="0"/>
            <a:ext cx="91728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6912"/>
            <a:ext cx="889248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9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Охотоведение – это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научная дисциплина об основах и методах ведения охотничьего хозяйства, позволяющих рационально использовать и охранять охотничью фауну.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всегда помнить о том, что хороший охотник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истребитель дичи, а человек, любящий животных, способствующий их охране и воспроизводству.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охотничьего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дела – государственный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охотничий фонд.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его составляют примерно 150 видов птиц и 100 видов млекопитающих.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Охотничье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хозяйство условно делится на промысловое и спортивное. Промысловое хозяйство занимается производственной добычей полезной продукции: пушнины, мяса, шкур диких животных.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цель спортивного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хозяйства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охотничий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спорт и отдых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природе. Конечно, при этом добывают и охотничьи трофеи. Охотники-спортсмены обязаны вступать в общества охотников и рыболовов, которые в настоящее время охватывают примерно 3 млн. человек.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Вступать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члены общества охотников можно с 18 лет, а в промысловых районах Сибири и Севера можно охотиться с 14 лет.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Охотничье огнестрельное и холодное оружие обязательно регистрируется в государственных органах.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целом промысловая и спортивная охота дает стране массу полезной, а часто и уникальной продукции на многие миллионы рублей и является самостоятельной отраслью хозяйства. Для коренных народностей Севера охотничий промысел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важнейших занятий.</a:t>
            </a:r>
          </a:p>
        </p:txBody>
      </p:sp>
    </p:spTree>
    <p:extLst>
      <p:ext uri="{BB962C8B-B14F-4D97-AF65-F5344CB8AC3E}">
        <p14:creationId xmlns:p14="http://schemas.microsoft.com/office/powerpoint/2010/main" val="20988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Особый раздел охотоведения – это техника добывания охотничьих животных, который занимается изучением и совершенствованием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способов добывания животных на основе изучения их экологии и поведения и, конечно, инженерного дела (разработка лучших образцов нарезного и гладкоствольного охотничьего оружия, усовершенствование самоловных орудий для добычи пушных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зверей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–капканов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плашек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др.).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Используя знания об основных физических законах и понятиях (траекторию полета пули, силы сопротивления и т.п.), охотник значительно облегчает задачу добычи животного. Всё это изучает специальная наука – баллистика.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279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что же такое баллисти</a:t>
            </a:r>
            <a:r>
              <a:rPr lang="ru-RU" dirty="0" smtClean="0"/>
              <a:t>ка?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34076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Баллистика – наука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движении снарядов, мин, пуль, неуправляемых ракет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стрельбе (пуске).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Основана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математике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физике.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i0.wp.com/shooting-ua.com/dop_arhiv/dop_2/books/Uriev_book/r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904656" cy="3420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76672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исследования относительно формы кривого полета снаряда (из огнестрельного оружия) сделал в 1546 г. Тарталья. Галилей установил с помощью законов тяжести свою параболическую теорию, в которой не было принято во внимание влияние сопротивления воздуха на снаряды.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66664"/>
            <a:ext cx="2762250" cy="244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39"/>
            <a:ext cx="1652587" cy="1755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5556850"/>
            <a:ext cx="1820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Галилео </a:t>
            </a:r>
            <a:r>
              <a:rPr lang="ru-RU" dirty="0" smtClean="0"/>
              <a:t>Галилей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39"/>
            <a:ext cx="1597025" cy="1646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86087" y="5544814"/>
            <a:ext cx="1938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Никколо</a:t>
            </a:r>
            <a:r>
              <a:rPr lang="ru-RU" dirty="0" smtClean="0"/>
              <a:t> </a:t>
            </a:r>
            <a:r>
              <a:rPr lang="ru-RU" dirty="0"/>
              <a:t>Тарталья</a:t>
            </a:r>
          </a:p>
        </p:txBody>
      </p:sp>
    </p:spTree>
    <p:extLst>
      <p:ext uri="{BB962C8B-B14F-4D97-AF65-F5344CB8AC3E}">
        <p14:creationId xmlns:p14="http://schemas.microsoft.com/office/powerpoint/2010/main" val="1299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15864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Баллистика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5103" y="1709627"/>
            <a:ext cx="2448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Все процессы, происходящие в оружии при выстреле, изучает, описывает и рассчитывает наука под названием 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внутренняя баллистика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1844824"/>
            <a:ext cx="26642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роцессы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происходящие со снарядом вне оружия, во время полета до цели, описывает и рассчитывает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внешняя баллистика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771800" y="1354837"/>
            <a:ext cx="576064" cy="3141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292080" y="1428799"/>
            <a:ext cx="648072" cy="3141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4005064"/>
            <a:ext cx="5937250" cy="2378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0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Внутренняя баллистика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sun9-73.userapi.com/Rm6tPTBAufz3A4AaXQUjLCISUw14TwotzsPzyQ/MMAL2c2twb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833" y="3933056"/>
            <a:ext cx="6158842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2621" y="1196752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При стрельбе происходит следующее: боек ударяет по капсюлю, который в результате этого воспламеняется и поджигает пороховой заряд. При горении порохового заряда образуются газы, которые давят через пыжи на снаряд, перемещают его по каналу ствола, придавая ему определенную скорость, и выбрасывают из ствола, после чего снаряд продолжает полет в воздухе до цели.</a:t>
            </a:r>
          </a:p>
        </p:txBody>
      </p:sp>
    </p:spTree>
    <p:extLst>
      <p:ext uri="{BB962C8B-B14F-4D97-AF65-F5344CB8AC3E}">
        <p14:creationId xmlns:p14="http://schemas.microsoft.com/office/powerpoint/2010/main" val="24982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83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1750" y="764704"/>
            <a:ext cx="9175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Выстрелом называется выбрасывание пули (снаряда, гранаты) из канала ствола давлением газов, образующихся при сгорании порохового заряда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00" y="1916832"/>
            <a:ext cx="5937250" cy="3956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5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2726" y="4046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Давление газов на дно гильзы вызывает движение оружия назад (отдача), стенки гильзы давлением газов плотно прижимаются к патроннику, препятствуя прорыву пороховых газов в сторону затвора</a:t>
            </a:r>
            <a:r>
              <a:rPr lang="ru-RU" dirty="0"/>
              <a:t>.</a:t>
            </a:r>
          </a:p>
        </p:txBody>
      </p:sp>
      <p:pic>
        <p:nvPicPr>
          <p:cNvPr id="9218" name="Picture 2" descr="https://popgun.ru/files/g/60/thumbs/2431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65" y="2276872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20072" y="3273875"/>
            <a:ext cx="3726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Одновременно при выстреле возникает колебательное движение ствола и происходит его нагрев. Раскаленные частицы несгоревшего пороха и газы, покидающие канал ствола вслед за снарядом, образуют пламя и ударную волну, которая является источником звука. </a:t>
            </a:r>
          </a:p>
        </p:txBody>
      </p:sp>
    </p:spTree>
    <p:extLst>
      <p:ext uri="{BB962C8B-B14F-4D97-AF65-F5344CB8AC3E}">
        <p14:creationId xmlns:p14="http://schemas.microsoft.com/office/powerpoint/2010/main" val="19873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869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Министерство сельского хозяйства РФ Забайкальский агарный институт – филиал ФБГОУ ВО  «Иркутский государственный аграрный университет им. А.А. Ежевского»  Технологический факультет  Кафедра зоотехнии и охотоведения</vt:lpstr>
      <vt:lpstr>Презентация PowerPoint</vt:lpstr>
      <vt:lpstr>Презентация PowerPoint</vt:lpstr>
      <vt:lpstr>Так что же такое баллистика?</vt:lpstr>
      <vt:lpstr>Презентация PowerPoint</vt:lpstr>
      <vt:lpstr>Баллистика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Баллистика</dc:title>
  <dc:creator>Алёна</dc:creator>
  <cp:lastModifiedBy>nir</cp:lastModifiedBy>
  <cp:revision>43</cp:revision>
  <dcterms:created xsi:type="dcterms:W3CDTF">2020-10-21T10:42:52Z</dcterms:created>
  <dcterms:modified xsi:type="dcterms:W3CDTF">2020-11-09T01:01:02Z</dcterms:modified>
</cp:coreProperties>
</file>