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68" r:id="rId7"/>
    <p:sldId id="259" r:id="rId8"/>
    <p:sldId id="265" r:id="rId9"/>
    <p:sldId id="261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8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7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34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7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6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4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1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4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38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5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79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15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67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8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06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32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98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5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3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26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60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02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5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95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1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31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0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84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88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39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74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4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9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16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57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96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78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2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33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9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40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6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93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04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9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7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6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45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45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3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4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539F3-2B38-49E0-83E9-A22EAB4D94A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25.03.2020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B67A2-B2CD-44FC-87A1-0C128A91066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68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2888" cy="560263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Gabriola" pitchFamily="82" charset="0"/>
              </a:rPr>
              <a:t>ИСТОРИЯ КАТОРГИ</a:t>
            </a:r>
            <a:br>
              <a:rPr lang="ru-RU" sz="8800" b="1" dirty="0" smtClean="0">
                <a:latin typeface="Gabriola" pitchFamily="82" charset="0"/>
              </a:rPr>
            </a:br>
            <a:r>
              <a:rPr lang="ru-RU" sz="8800" b="1" dirty="0" smtClean="0">
                <a:latin typeface="Gabriola" pitchFamily="82" charset="0"/>
              </a:rPr>
              <a:t> И ССЫЛКИ</a:t>
            </a:r>
            <a:endParaRPr lang="ru-RU" sz="88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072" y="476673"/>
            <a:ext cx="3466728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1" dirty="0" smtClean="0"/>
              <a:t>Очерки истории Восточного Забайкалья. Читинская область. Т.1 / под ред. И.И. Кириллова. – Чита: Экспресс-издательство, 2007.- 172 с. – ISBN 5-9566-0066-7.</a:t>
            </a:r>
            <a:endParaRPr lang="ru-RU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82148" cy="62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4088" y="404664"/>
            <a:ext cx="3322712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1" dirty="0" smtClean="0"/>
              <a:t>Константинов, А.В. Забайкалье: Ступени истории (1917-1922 годы). / А.В. Константинов, Н.Н. Константинова – Чита: Экспресс-издательство, 2009. -192 с., ил. – ISBN 978-5-9566-0173-0.</a:t>
            </a:r>
            <a:endParaRPr lang="ru-RU" sz="14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24536" cy="632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3048"/>
            <a:ext cx="4824536" cy="632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1" y="413048"/>
            <a:ext cx="4824536" cy="632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829"/>
            <a:ext cx="4976936" cy="642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6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260648"/>
            <a:ext cx="3754760" cy="129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1" dirty="0" smtClean="0"/>
              <a:t>Трухина,  В.С. Изгнание: роман-хроника. Кн.1. Читинский острог / В.С. Трухина,  И.С. Попков – Чита: Стиль, 2005. - 424 с. – ISBN 5-901856-07-4.</a:t>
            </a:r>
            <a:endParaRPr lang="ru-RU" sz="14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59584" cy="64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4048" y="260649"/>
            <a:ext cx="3682752" cy="1080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1" dirty="0" smtClean="0"/>
              <a:t>Трухина, В.С. Изгнание: роман-хроника. Кн.2. Петровский каземат / В.С. Трухина. – Чита: Стиль, 2005. - 392 с. – ISBN 5-901856-07-4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62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332657"/>
            <a:ext cx="3826768" cy="1080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1" dirty="0" smtClean="0"/>
              <a:t>Сибирь и декабристы. Вып.1./ под ред. А.С. Лысенко – Иркутск: Восточно-Сибирское книжное издательство, 1978 -288с.</a:t>
            </a:r>
            <a:endParaRPr lang="ru-RU" sz="1400" b="1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76464" cy="632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0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0" y="260649"/>
            <a:ext cx="3456384" cy="15121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400" b="1" i="1" dirty="0" smtClean="0"/>
              <a:t>Декабристы и Сибирь: Альбом / сост. М.Д. Сергеев, Н.Д. Гончарова, А.Ф. Серебряков [и др.]. – Москва: Советская Россия, 1988 -262 с.: ил. </a:t>
            </a:r>
            <a:endParaRPr lang="ru-RU" sz="1400" b="1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33537" cy="655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3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4581128"/>
            <a:ext cx="3883968" cy="18722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Эти книги вы можете прочитать обратившись в библиотеку ЗабАИ по </a:t>
            </a:r>
            <a:r>
              <a:rPr lang="ru-RU" smtClean="0"/>
              <a:t>адресу: ул</a:t>
            </a:r>
            <a:r>
              <a:rPr lang="ru-RU" dirty="0" smtClean="0"/>
              <a:t>. Юбилейная, 4 или Колледж Агробизнеса, </a:t>
            </a:r>
            <a:r>
              <a:rPr lang="ru-RU" dirty="0" smtClean="0"/>
              <a:t>а/г </a:t>
            </a:r>
            <a:r>
              <a:rPr lang="ru-RU" dirty="0" smtClean="0"/>
              <a:t>Опытный,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Поток</vt:lpstr>
      <vt:lpstr>1_Поток</vt:lpstr>
      <vt:lpstr>2_Поток</vt:lpstr>
      <vt:lpstr>3_Поток</vt:lpstr>
      <vt:lpstr>4_Поток</vt:lpstr>
      <vt:lpstr>ИСТОРИЯ КАТОРГИ  И ССЫЛКИ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КАТОРГИ  И ССЫЛКИ</dc:title>
  <dc:creator>1</dc:creator>
  <cp:lastModifiedBy>1</cp:lastModifiedBy>
  <cp:revision>5</cp:revision>
  <dcterms:created xsi:type="dcterms:W3CDTF">2020-03-25T14:59:39Z</dcterms:created>
  <dcterms:modified xsi:type="dcterms:W3CDTF">2020-03-25T17:40:54Z</dcterms:modified>
</cp:coreProperties>
</file>